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5" r:id="rId8"/>
    <p:sldId id="266" r:id="rId9"/>
    <p:sldId id="267" r:id="rId10"/>
    <p:sldId id="268" r:id="rId11"/>
    <p:sldId id="269" r:id="rId12"/>
    <p:sldId id="262" r:id="rId13"/>
    <p:sldId id="263" r:id="rId14"/>
    <p:sldId id="271" r:id="rId15"/>
    <p:sldId id="273" r:id="rId16"/>
    <p:sldId id="270" r:id="rId17"/>
    <p:sldId id="264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31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3.jp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E401711-02DC-4F5A-B0A4-D7A4CFB82638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89989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36BD-BA89-4B92-9DBC-679F61142570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856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CB5C7-A3C7-439B-802A-DFE3FCA7ADBD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381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E65EA-47B7-4DBF-958B-A3D4DA4F431A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12756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A4AAA-CF98-48DB-9517-D7ADD1FD1213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019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9F696-D0E7-4C66-925E-251F9C0B0F21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5513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C2732E-4FBC-4B01-A175-6B1CAC9B226D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6595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4AFC5-17E4-4A26-A144-49682BD36ECA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60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79482-E0DA-4858-9A19-F8B792C0C3D9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150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10A69-C0BC-4A5A-8FE4-5D0B5D0F11EE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74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53B61-F054-442D-881D-6A81C2774BFE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9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CD3A-8283-4FC4-856C-D5E0BF662449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5621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8FEE8-FC08-4C54-BE1B-81CB6CA05FC8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791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EA528B-AADB-4276-9F0D-B13FCF86F309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40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6497F-A1E4-4C0B-8811-954A59B26923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68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824E7-1432-4F89-B9E6-59843C6C91FE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246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AAD9C-D29C-4D1E-A739-CC3C95B41085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5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C48ED7C-D9A5-4EA8-B309-6E368BFA8F2B}" type="datetimeFigureOut">
              <a:rPr lang="en-US" smtClean="0"/>
              <a:t>11/18/2021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875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 rot="21420000">
            <a:off x="1023422" y="748192"/>
            <a:ext cx="9292224" cy="2080577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Индивидуальный проект </a:t>
            </a:r>
            <a:r>
              <a:rPr lang="en-US" b="1" dirty="0"/>
              <a:t>Text manager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 rot="21420000">
            <a:off x="3644161" y="2405783"/>
            <a:ext cx="9905659" cy="3581504"/>
          </a:xfrm>
        </p:spPr>
        <p:txBody>
          <a:bodyPr/>
          <a:lstStyle/>
          <a:p>
            <a:pPr algn="just">
              <a:spcBef>
                <a:spcPts val="0"/>
              </a:spcBef>
            </a:pP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Учащийся:    Ладыгин Денис Дмитриевич</a:t>
            </a:r>
          </a:p>
          <a:p>
            <a:pPr algn="just">
              <a:spcBef>
                <a:spcPts val="0"/>
              </a:spcBef>
            </a:pP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                                10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“</a:t>
            </a: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А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</a:t>
            </a: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класс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endParaRPr lang="ru-RU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>
              <a:spcBef>
                <a:spcPts val="0"/>
              </a:spcBef>
            </a:pP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                                МБОУ СМАЛ г. о. Самара </a:t>
            </a:r>
          </a:p>
          <a:p>
            <a:pPr algn="just">
              <a:spcBef>
                <a:spcPts val="0"/>
              </a:spcBef>
            </a:pP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Преподаватель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Яковлев Дмитрий Николаевич</a:t>
            </a:r>
          </a:p>
          <a:p>
            <a:pPr algn="just">
              <a:spcBef>
                <a:spcPts val="0"/>
              </a:spcBef>
            </a:pP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                Дата:    18 ноября </a:t>
            </a:r>
            <a:r>
              <a:rPr lang="ru-RU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2021г.</a:t>
            </a:r>
            <a:endParaRPr lang="en-US" cap="none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1431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1" y="5479869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Структура приложения</a:t>
            </a:r>
          </a:p>
        </p:txBody>
      </p:sp>
      <p:cxnSp>
        <p:nvCxnSpPr>
          <p:cNvPr id="5" name="Прямая со стрелкой 4"/>
          <p:cNvCxnSpPr>
            <a:cxnSpLocks/>
          </p:cNvCxnSpPr>
          <p:nvPr/>
        </p:nvCxnSpPr>
        <p:spPr>
          <a:xfrm flipH="1">
            <a:off x="1918703" y="453698"/>
            <a:ext cx="2881041" cy="5996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Прямоугольник 5"/>
          <p:cNvSpPr/>
          <p:nvPr/>
        </p:nvSpPr>
        <p:spPr>
          <a:xfrm>
            <a:off x="3795303" y="64461"/>
            <a:ext cx="2008883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AnalysisForm</a:t>
            </a:r>
            <a:endParaRPr lang="ru-RU" b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2641204" y="1771004"/>
            <a:ext cx="2193229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BadResultForm</a:t>
            </a:r>
            <a:endParaRPr lang="ru-RU" b="1" dirty="0"/>
          </a:p>
        </p:txBody>
      </p:sp>
      <p:cxnSp>
        <p:nvCxnSpPr>
          <p:cNvPr id="19" name="Прямая со стрелкой 18"/>
          <p:cNvCxnSpPr>
            <a:cxnSpLocks/>
          </p:cNvCxnSpPr>
          <p:nvPr/>
        </p:nvCxnSpPr>
        <p:spPr>
          <a:xfrm>
            <a:off x="4799744" y="460962"/>
            <a:ext cx="2837575" cy="5679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066321" y="1052857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__</a:t>
            </a:r>
            <a:r>
              <a:rPr lang="en-US" dirty="0" err="1"/>
              <a:t>init</a:t>
            </a:r>
            <a:r>
              <a:rPr lang="en-US" dirty="0"/>
              <a:t>__</a:t>
            </a:r>
            <a:endParaRPr lang="ru-RU" dirty="0"/>
          </a:p>
        </p:txBody>
      </p:sp>
      <p:sp>
        <p:nvSpPr>
          <p:cNvPr id="30" name="TextBox 29"/>
          <p:cNvSpPr txBox="1"/>
          <p:nvPr/>
        </p:nvSpPr>
        <p:spPr>
          <a:xfrm>
            <a:off x="3543984" y="1054811"/>
            <a:ext cx="2008884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</a:t>
            </a:r>
            <a:r>
              <a:rPr lang="en-US" dirty="0" err="1"/>
              <a:t>text_analysis</a:t>
            </a:r>
            <a:endParaRPr lang="ru-RU" dirty="0"/>
          </a:p>
        </p:txBody>
      </p:sp>
      <p:cxnSp>
        <p:nvCxnSpPr>
          <p:cNvPr id="32" name="Прямая со стрелкой 31"/>
          <p:cNvCxnSpPr>
            <a:cxnSpLocks/>
          </p:cNvCxnSpPr>
          <p:nvPr/>
        </p:nvCxnSpPr>
        <p:spPr>
          <a:xfrm>
            <a:off x="4834433" y="455709"/>
            <a:ext cx="0" cy="5732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5341620" y="2354193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__</a:t>
            </a:r>
            <a:r>
              <a:rPr lang="en-US" dirty="0" err="1"/>
              <a:t>init</a:t>
            </a:r>
            <a:r>
              <a:rPr lang="en-US" dirty="0"/>
              <a:t>__</a:t>
            </a:r>
            <a:endParaRPr lang="ru-RU" dirty="0"/>
          </a:p>
        </p:txBody>
      </p:sp>
      <p:sp>
        <p:nvSpPr>
          <p:cNvPr id="61" name="TextBox 60"/>
          <p:cNvSpPr txBox="1"/>
          <p:nvPr/>
        </p:nvSpPr>
        <p:spPr>
          <a:xfrm>
            <a:off x="1177578" y="2354193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initUi</a:t>
            </a:r>
            <a:endParaRPr lang="ru-RU" dirty="0"/>
          </a:p>
        </p:txBody>
      </p:sp>
      <p:cxnSp>
        <p:nvCxnSpPr>
          <p:cNvPr id="20" name="Прямая со стрелкой 19"/>
          <p:cNvCxnSpPr>
            <a:cxnSpLocks/>
          </p:cNvCxnSpPr>
          <p:nvPr/>
        </p:nvCxnSpPr>
        <p:spPr>
          <a:xfrm flipH="1">
            <a:off x="1467293" y="2161329"/>
            <a:ext cx="1940222" cy="1479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/>
          <p:nvPr/>
        </p:nvCxnSpPr>
        <p:spPr>
          <a:xfrm>
            <a:off x="3407514" y="2156810"/>
            <a:ext cx="2421043" cy="1577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CC2C653-FD03-46FF-88EE-F6C8C959D77C}"/>
              </a:ext>
            </a:extLst>
          </p:cNvPr>
          <p:cNvSpPr txBox="1"/>
          <p:nvPr/>
        </p:nvSpPr>
        <p:spPr>
          <a:xfrm>
            <a:off x="6061896" y="1052857"/>
            <a:ext cx="2421043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/>
              <a:t>def  </a:t>
            </a:r>
            <a:r>
              <a:rPr lang="en-US" dirty="0" err="1"/>
              <a:t>open_result_form</a:t>
            </a:r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D1626E-0B9F-4B3F-8586-8A012E8363A4}"/>
              </a:ext>
            </a:extLst>
          </p:cNvPr>
          <p:cNvSpPr txBox="1"/>
          <p:nvPr/>
        </p:nvSpPr>
        <p:spPr>
          <a:xfrm>
            <a:off x="8720934" y="1052857"/>
            <a:ext cx="283940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/>
              <a:t>def  </a:t>
            </a:r>
            <a:r>
              <a:rPr lang="en-US" dirty="0" err="1"/>
              <a:t>open_bad_result_form</a:t>
            </a:r>
            <a:endParaRPr lang="ru-RU" dirty="0"/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101B9F5C-C46A-4898-8F92-595AF42DE067}"/>
              </a:ext>
            </a:extLst>
          </p:cNvPr>
          <p:cNvCxnSpPr>
            <a:cxnSpLocks/>
          </p:cNvCxnSpPr>
          <p:nvPr/>
        </p:nvCxnSpPr>
        <p:spPr>
          <a:xfrm>
            <a:off x="4817089" y="453698"/>
            <a:ext cx="4667153" cy="5463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0F1E4AF6-5980-4B15-BCD9-CF26423B94BF}"/>
              </a:ext>
            </a:extLst>
          </p:cNvPr>
          <p:cNvSpPr/>
          <p:nvPr/>
        </p:nvSpPr>
        <p:spPr>
          <a:xfrm>
            <a:off x="2639215" y="3047236"/>
            <a:ext cx="2193229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BadResultForm</a:t>
            </a:r>
            <a:endParaRPr lang="ru-RU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F90DE8-086F-47AF-8C52-1879796025F1}"/>
              </a:ext>
            </a:extLst>
          </p:cNvPr>
          <p:cNvSpPr txBox="1"/>
          <p:nvPr/>
        </p:nvSpPr>
        <p:spPr>
          <a:xfrm>
            <a:off x="1177578" y="4078886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initUi</a:t>
            </a:r>
            <a:endParaRPr lang="ru-RU" dirty="0"/>
          </a:p>
        </p:txBody>
      </p: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FD59EB22-C24D-46EB-A9F5-AA9CEEBB9614}"/>
              </a:ext>
            </a:extLst>
          </p:cNvPr>
          <p:cNvCxnSpPr>
            <a:cxnSpLocks/>
          </p:cNvCxnSpPr>
          <p:nvPr/>
        </p:nvCxnSpPr>
        <p:spPr>
          <a:xfrm>
            <a:off x="3543984" y="3461155"/>
            <a:ext cx="2431514" cy="5876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B547012-A142-4C07-A14C-AE48CDE9D20E}"/>
              </a:ext>
            </a:extLst>
          </p:cNvPr>
          <p:cNvSpPr txBox="1"/>
          <p:nvPr/>
        </p:nvSpPr>
        <p:spPr>
          <a:xfrm>
            <a:off x="5341620" y="4078886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__</a:t>
            </a:r>
            <a:r>
              <a:rPr lang="en-US" dirty="0" err="1"/>
              <a:t>init</a:t>
            </a:r>
            <a:r>
              <a:rPr lang="en-US" dirty="0"/>
              <a:t>__</a:t>
            </a:r>
            <a:endParaRPr lang="ru-RU" dirty="0"/>
          </a:p>
        </p:txBody>
      </p: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1BF94452-EF0C-45A1-BF61-DAFFF732436C}"/>
              </a:ext>
            </a:extLst>
          </p:cNvPr>
          <p:cNvCxnSpPr>
            <a:cxnSpLocks/>
          </p:cNvCxnSpPr>
          <p:nvPr/>
        </p:nvCxnSpPr>
        <p:spPr>
          <a:xfrm flipH="1">
            <a:off x="1467294" y="3456249"/>
            <a:ext cx="2076690" cy="6149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13ED107E-20C9-4348-ADE9-3288A4D75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9533" y="2617246"/>
            <a:ext cx="4555462" cy="2562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724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473347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Структура приложения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quarter" idx="13"/>
          </p:nvPr>
        </p:nvSpPr>
        <p:spPr>
          <a:xfrm>
            <a:off x="60960" y="2631661"/>
            <a:ext cx="9875522" cy="916770"/>
          </a:xfrm>
        </p:spPr>
        <p:txBody>
          <a:bodyPr>
            <a:noAutofit/>
          </a:bodyPr>
          <a:lstStyle/>
          <a:p>
            <a:r>
              <a:rPr lang="ru-RU" sz="1700" dirty="0"/>
              <a:t>После делает из анализируемого текста вложенный список,</a:t>
            </a:r>
            <a:r>
              <a:rPr lang="en-US" sz="1700" dirty="0"/>
              <a:t> (</a:t>
            </a:r>
            <a:r>
              <a:rPr lang="ru-RU" sz="1700" dirty="0"/>
              <a:t>причем частицы, местоимения, союзы и предлоги в список не попадают благодаря библиотеке </a:t>
            </a:r>
            <a:r>
              <a:rPr lang="en-US" sz="1700" dirty="0" err="1"/>
              <a:t>pymorphy</a:t>
            </a:r>
            <a:r>
              <a:rPr lang="en-US" sz="1700" dirty="0"/>
              <a:t>, </a:t>
            </a:r>
            <a:r>
              <a:rPr lang="ru-RU" sz="1700" dirty="0"/>
              <a:t>а другие части речи попадают в список в нижнем регистре</a:t>
            </a:r>
            <a:r>
              <a:rPr lang="en-US" sz="1700" dirty="0"/>
              <a:t>)</a:t>
            </a:r>
            <a:endParaRPr lang="ru-RU" sz="1700" dirty="0"/>
          </a:p>
          <a:p>
            <a:pPr marL="0" indent="0">
              <a:buNone/>
            </a:pPr>
            <a:r>
              <a:rPr lang="ru-RU" sz="1700" dirty="0"/>
              <a:t>      а из текста вопроса</a:t>
            </a:r>
            <a:r>
              <a:rPr lang="en-US" sz="1700" dirty="0"/>
              <a:t> </a:t>
            </a:r>
            <a:r>
              <a:rPr lang="ru-RU" sz="1700" dirty="0"/>
              <a:t>делает список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1815737" y="66293"/>
            <a:ext cx="6766560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Принцип работы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def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text_analysis</a:t>
            </a:r>
            <a:endParaRPr lang="ru-RU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047410" y="1551567"/>
            <a:ext cx="1872128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</a:t>
            </a:r>
            <a:r>
              <a:rPr lang="ru-RU" dirty="0"/>
              <a:t>1 2 3. 4 5 1! 6 7 2</a:t>
            </a:r>
            <a:r>
              <a:rPr lang="en-US" dirty="0"/>
              <a:t>?”</a:t>
            </a:r>
            <a:endParaRPr lang="ru-RU" dirty="0"/>
          </a:p>
        </p:txBody>
      </p:sp>
      <p:sp>
        <p:nvSpPr>
          <p:cNvPr id="21" name="Объект 3"/>
          <p:cNvSpPr txBox="1">
            <a:spLocks/>
          </p:cNvSpPr>
          <p:nvPr/>
        </p:nvSpPr>
        <p:spPr>
          <a:xfrm>
            <a:off x="60960" y="1385315"/>
            <a:ext cx="6609806" cy="10895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Программа получает текст например 1 2 3.  4 5  1!  6 7 2</a:t>
            </a:r>
            <a:r>
              <a:rPr lang="en-US" dirty="0"/>
              <a:t>?</a:t>
            </a:r>
            <a:endParaRPr lang="ru-R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/>
              <a:t>     И текст вопроса например 1 2 10.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047410" y="1942103"/>
            <a:ext cx="1872128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“</a:t>
            </a:r>
            <a:r>
              <a:rPr lang="ru-RU" dirty="0"/>
              <a:t>1 2 10.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26" name="TextBox 25"/>
          <p:cNvSpPr txBox="1"/>
          <p:nvPr/>
        </p:nvSpPr>
        <p:spPr>
          <a:xfrm>
            <a:off x="4019008" y="3335863"/>
            <a:ext cx="5917474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  [[‘”1”]</a:t>
            </a:r>
            <a:r>
              <a:rPr lang="ru-RU" dirty="0"/>
              <a:t>,  </a:t>
            </a:r>
            <a:r>
              <a:rPr lang="en-US" dirty="0"/>
              <a:t>[“2”]</a:t>
            </a:r>
            <a:r>
              <a:rPr lang="ru-RU" dirty="0"/>
              <a:t>, </a:t>
            </a:r>
            <a:r>
              <a:rPr lang="en-US" dirty="0"/>
              <a:t>[“3” ]],  [[‘”4”]</a:t>
            </a:r>
            <a:r>
              <a:rPr lang="ru-RU" dirty="0"/>
              <a:t>,  </a:t>
            </a:r>
            <a:r>
              <a:rPr lang="en-US" dirty="0"/>
              <a:t>[“5”]</a:t>
            </a:r>
            <a:r>
              <a:rPr lang="ru-RU" dirty="0"/>
              <a:t>, </a:t>
            </a:r>
            <a:r>
              <a:rPr lang="en-US" dirty="0"/>
              <a:t>[“</a:t>
            </a:r>
            <a:r>
              <a:rPr lang="ru-RU" dirty="0"/>
              <a:t>1</a:t>
            </a:r>
            <a:r>
              <a:rPr lang="en-US" dirty="0"/>
              <a:t>”]], </a:t>
            </a:r>
            <a:r>
              <a:rPr lang="ru-RU" dirty="0"/>
              <a:t> </a:t>
            </a:r>
            <a:r>
              <a:rPr lang="en-US" dirty="0"/>
              <a:t>[[‘”</a:t>
            </a:r>
            <a:r>
              <a:rPr lang="ru-RU" dirty="0"/>
              <a:t>6</a:t>
            </a:r>
            <a:r>
              <a:rPr lang="en-US" dirty="0"/>
              <a:t>”]</a:t>
            </a:r>
            <a:r>
              <a:rPr lang="ru-RU" dirty="0"/>
              <a:t>,  </a:t>
            </a:r>
            <a:r>
              <a:rPr lang="en-US" dirty="0"/>
              <a:t>[“</a:t>
            </a:r>
            <a:r>
              <a:rPr lang="ru-RU" dirty="0"/>
              <a:t>7</a:t>
            </a:r>
            <a:r>
              <a:rPr lang="en-US" dirty="0"/>
              <a:t>”]</a:t>
            </a:r>
            <a:r>
              <a:rPr lang="ru-RU" dirty="0"/>
              <a:t>, </a:t>
            </a:r>
            <a:r>
              <a:rPr lang="en-US" dirty="0"/>
              <a:t>[“</a:t>
            </a:r>
            <a:r>
              <a:rPr lang="ru-RU" dirty="0"/>
              <a:t>2</a:t>
            </a:r>
            <a:r>
              <a:rPr lang="en-US" dirty="0"/>
              <a:t>”]]  ]</a:t>
            </a:r>
            <a:endParaRPr lang="ru-RU" dirty="0"/>
          </a:p>
        </p:txBody>
      </p:sp>
      <p:sp>
        <p:nvSpPr>
          <p:cNvPr id="27" name="TextBox 26"/>
          <p:cNvSpPr txBox="1"/>
          <p:nvPr/>
        </p:nvSpPr>
        <p:spPr>
          <a:xfrm>
            <a:off x="4019008" y="3789456"/>
            <a:ext cx="1872128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[“1”, “2”, “10”]</a:t>
            </a:r>
            <a:endParaRPr lang="ru-RU" dirty="0"/>
          </a:p>
        </p:txBody>
      </p:sp>
      <p:sp>
        <p:nvSpPr>
          <p:cNvPr id="28" name="Объект 3"/>
          <p:cNvSpPr txBox="1">
            <a:spLocks/>
          </p:cNvSpPr>
          <p:nvPr/>
        </p:nvSpPr>
        <p:spPr>
          <a:xfrm>
            <a:off x="367939" y="4158788"/>
            <a:ext cx="6609806" cy="10895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/>
              <a:t>Затем идет поиск совпадений и если одинаковых слов в предложении вложенного списка и списке слов вопроса 2 и больше то это предложении добавляется в новый список, после этого значения нового списка (предложения ) выводятся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799215" y="4621405"/>
            <a:ext cx="1872128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[“1”, “2”, “10”]</a:t>
            </a:r>
            <a:endParaRPr lang="ru-RU" dirty="0"/>
          </a:p>
        </p:txBody>
      </p:sp>
      <p:sp>
        <p:nvSpPr>
          <p:cNvPr id="34" name="TextBox 33"/>
          <p:cNvSpPr txBox="1"/>
          <p:nvPr/>
        </p:nvSpPr>
        <p:spPr>
          <a:xfrm>
            <a:off x="6799215" y="4182443"/>
            <a:ext cx="2368517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[ [[“1”], [“2”], [“3”]], … ]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16059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492932"/>
            <a:ext cx="10396882" cy="1151965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перспективы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988629" y="1306286"/>
            <a:ext cx="4091877" cy="4068300"/>
          </a:xfrm>
        </p:spPr>
        <p:txBody>
          <a:bodyPr/>
          <a:lstStyle/>
          <a:p>
            <a:pPr marL="0" indent="0">
              <a:buNone/>
            </a:pPr>
            <a:r>
              <a:rPr lang="ru-RU" dirty="0" err="1"/>
              <a:t>Добавлить</a:t>
            </a:r>
            <a:r>
              <a:rPr lang="ru-RU" dirty="0"/>
              <a:t> возможности анализа текста из файла любого типа</a:t>
            </a:r>
          </a:p>
        </p:txBody>
      </p:sp>
      <p:pic>
        <p:nvPicPr>
          <p:cNvPr id="6152" name="Picture 8" descr="https://im0-tub-ru.yandex.net/i?id=80ef95a397ccf7cb4d3f85c8447411f9-l&amp;ref=rim&amp;n=13&amp;w=2048&amp;h=204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41" y="24461"/>
            <a:ext cx="5468471" cy="5468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628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492932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перспективы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988629" y="1306286"/>
            <a:ext cx="4091877" cy="4068300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Добавить возможности предоставления пользователю самому выбирать параметры поиска совпадений, сделать настройки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8748C88-60A6-4A7C-B3E6-5F5E61A39A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494" y="393404"/>
            <a:ext cx="4660044" cy="4869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030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492932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перспективы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988629" y="1306286"/>
            <a:ext cx="4091877" cy="4068300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Исправить несколько ошибок в работе приложения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EE72FBF-46A9-4918-99DD-89BA78470A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807" y="1212112"/>
            <a:ext cx="5925496" cy="3950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9904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5492932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перспективы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988629" y="1306286"/>
            <a:ext cx="4091877" cy="4068300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Сделать локализацию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081C74F8-EB30-4650-AE3A-767B71758E9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1902CA93-8EF6-46E3-AC78-A651F62B2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314" y="1078041"/>
            <a:ext cx="5187086" cy="3459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41324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96178A-7ACA-4B41-B6B5-53675E573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10" y="5470451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01B1FAF-A015-4997-B932-5C3237FA10A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26912" y="552894"/>
            <a:ext cx="5753595" cy="482169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/>
              <a:t>После создания данного оконного приложения были изучены возможности библиотеки</a:t>
            </a:r>
            <a:r>
              <a:rPr lang="en-US" dirty="0"/>
              <a:t> pYqt5</a:t>
            </a:r>
            <a:r>
              <a:rPr lang="ru-RU" dirty="0"/>
              <a:t> такие как</a:t>
            </a:r>
          </a:p>
          <a:p>
            <a:pPr>
              <a:buFontTx/>
              <a:buChar char="-"/>
            </a:pPr>
            <a:r>
              <a:rPr lang="ru-RU" dirty="0"/>
              <a:t>создание кнопок</a:t>
            </a:r>
          </a:p>
          <a:p>
            <a:pPr>
              <a:buFontTx/>
              <a:buChar char="-"/>
            </a:pPr>
            <a:r>
              <a:rPr lang="ru-RU" dirty="0"/>
              <a:t>Прикрепление изображений и аудио файлов </a:t>
            </a:r>
            <a:r>
              <a:rPr lang="ru-RU"/>
              <a:t>к приложению</a:t>
            </a:r>
            <a:endParaRPr lang="ru-RU" dirty="0"/>
          </a:p>
          <a:p>
            <a:pPr>
              <a:buFontTx/>
              <a:buChar char="-"/>
            </a:pPr>
            <a:r>
              <a:rPr lang="ru-RU" dirty="0"/>
              <a:t>Создание нескольких окон в приложении</a:t>
            </a:r>
          </a:p>
          <a:p>
            <a:pPr>
              <a:buFontTx/>
              <a:buChar char="-"/>
            </a:pPr>
            <a:r>
              <a:rPr lang="ru-RU" dirty="0"/>
              <a:t>Создание полей ввода и вывода информации, причем заранее программе не неизвестно количество объектов, которые нужно вывести</a:t>
            </a:r>
          </a:p>
          <a:p>
            <a:pPr marL="0" indent="0">
              <a:buNone/>
            </a:pPr>
            <a:r>
              <a:rPr lang="ru-RU" dirty="0"/>
              <a:t>Был закреплен учебный материал по таким библиотекам как</a:t>
            </a:r>
          </a:p>
          <a:p>
            <a:pPr>
              <a:buFontTx/>
              <a:buChar char="-"/>
            </a:pPr>
            <a:r>
              <a:rPr lang="en-US" dirty="0"/>
              <a:t>Pymorphy2</a:t>
            </a:r>
          </a:p>
          <a:p>
            <a:pPr>
              <a:buFontTx/>
              <a:buChar char="-"/>
            </a:pPr>
            <a:r>
              <a:rPr lang="en-US" dirty="0"/>
              <a:t>Python-docx</a:t>
            </a:r>
            <a:endParaRPr lang="ru-RU" dirty="0"/>
          </a:p>
          <a:p>
            <a:pPr marL="0" indent="0">
              <a:buNone/>
            </a:pPr>
            <a:r>
              <a:rPr lang="ru-RU" dirty="0"/>
              <a:t>Были изучены и использованы некоторые функции модуля </a:t>
            </a:r>
            <a:r>
              <a:rPr lang="en-US" dirty="0"/>
              <a:t>re</a:t>
            </a:r>
            <a:endParaRPr lang="ru-RU" dirty="0"/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E68603C-8DE2-4E00-A053-F57D196528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814" y="0"/>
            <a:ext cx="5497032" cy="549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2409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36932" y="137159"/>
            <a:ext cx="10396882" cy="1151965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/>
              <a:t>Благодарю вас за </a:t>
            </a:r>
            <a:br>
              <a:rPr lang="ru-RU" dirty="0"/>
            </a:br>
            <a:r>
              <a:rPr lang="ru-RU" dirty="0"/>
              <a:t>внимание !!!</a:t>
            </a:r>
          </a:p>
        </p:txBody>
      </p:sp>
      <p:pic>
        <p:nvPicPr>
          <p:cNvPr id="8194" name="Picture 2" descr="https://blog.maxnet.ua/wp-content/uploads/2018/05/32258044_1237746789694029_2297526702693154816_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423851"/>
            <a:ext cx="6235373" cy="3890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2183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0629" y="5474294"/>
            <a:ext cx="10408551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Идея проекта</a:t>
            </a:r>
          </a:p>
        </p:txBody>
      </p:sp>
      <p:sp>
        <p:nvSpPr>
          <p:cNvPr id="4" name="Объект 3"/>
          <p:cNvSpPr txBox="1">
            <a:spLocks noGrp="1"/>
          </p:cNvSpPr>
          <p:nvPr>
            <p:ph sz="quarter" idx="13"/>
          </p:nvPr>
        </p:nvSpPr>
        <p:spPr>
          <a:xfrm>
            <a:off x="7651964" y="473243"/>
            <a:ext cx="3724300" cy="100662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>
            <a:normAutofit fontScale="85000" lnSpcReduction="20000"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sz="2400" dirty="0"/>
              <a:t>Пользователь вводит текст или прикрепляет </a:t>
            </a:r>
            <a:r>
              <a:rPr lang="en-US" sz="2400" dirty="0"/>
              <a:t>Word </a:t>
            </a:r>
            <a:r>
              <a:rPr lang="ru-RU" sz="2400" dirty="0"/>
              <a:t>файл с текстом</a:t>
            </a:r>
          </a:p>
        </p:txBody>
      </p:sp>
      <p:sp>
        <p:nvSpPr>
          <p:cNvPr id="5" name="Объект 3"/>
          <p:cNvSpPr txBox="1">
            <a:spLocks/>
          </p:cNvSpPr>
          <p:nvPr/>
        </p:nvSpPr>
        <p:spPr>
          <a:xfrm>
            <a:off x="7651964" y="1944304"/>
            <a:ext cx="3724300" cy="9078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>
            <a:defPPr>
              <a:defRPr lang="en-US"/>
            </a:defPPr>
            <a:lvl1pPr algn="ctr">
              <a:defRPr sz="2400"/>
            </a:lvl1pPr>
          </a:lstStyle>
          <a:p>
            <a:endParaRPr lang="ru-RU" dirty="0"/>
          </a:p>
          <a:p>
            <a:r>
              <a:rPr lang="ru-RU" dirty="0"/>
              <a:t>Вводит вопрос по тексту </a:t>
            </a:r>
          </a:p>
        </p:txBody>
      </p:sp>
      <p:sp>
        <p:nvSpPr>
          <p:cNvPr id="7" name="Объект 3"/>
          <p:cNvSpPr txBox="1">
            <a:spLocks/>
          </p:cNvSpPr>
          <p:nvPr/>
        </p:nvSpPr>
        <p:spPr>
          <a:xfrm>
            <a:off x="7651964" y="3316614"/>
            <a:ext cx="3724300" cy="21987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/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ru-RU" dirty="0"/>
              <a:t>Предложения, которые являются ответом на вопрос выводятся на одном из окон и сохраняются в текстовом файле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85464" y="1398313"/>
            <a:ext cx="1257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+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885464" y="2897716"/>
            <a:ext cx="1257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/>
              <a:t>=</a:t>
            </a:r>
          </a:p>
        </p:txBody>
      </p:sp>
      <p:pic>
        <p:nvPicPr>
          <p:cNvPr id="2050" name="Picture 2" descr="https://fb.ru/misc/i/gallery/44874/272477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469" y="2009901"/>
            <a:ext cx="1971208" cy="1544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static.tildacdn.com/tild3064-6532-4537-a633-353533613533/doc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469" y="0"/>
            <a:ext cx="1857873" cy="1857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avatars.mds.yandex.net/get-zen_doc/4034194/pub_60c0e3a03132f65091331555_60c0e6003132f650913a87d4/scale_120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469" y="3860521"/>
            <a:ext cx="1950075" cy="1808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3453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6349" y="5519057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Актуальность </a:t>
            </a:r>
            <a:r>
              <a:rPr lang="ru-RU" dirty="0"/>
              <a:t>проекта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34595" y="143692"/>
            <a:ext cx="605136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/>
              <a:t>В школах,  ВУЗах, университетах одним из самых распространенных заданий по гуманитарным предметам является прочтение, анализ текста большого объема и ответы на вопросы по нему.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400" dirty="0"/>
          </a:p>
        </p:txBody>
      </p:sp>
      <p:pic>
        <p:nvPicPr>
          <p:cNvPr id="1026" name="Picture 2" descr="https://ct.counseling.org/wp-content/uploads/2016/08/Branding-Images_Student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87828"/>
            <a:ext cx="6010463" cy="4005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396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0" y="5492932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Цель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708390" y="744581"/>
            <a:ext cx="4823398" cy="4460185"/>
          </a:xfrm>
        </p:spPr>
        <p:txBody>
          <a:bodyPr/>
          <a:lstStyle/>
          <a:p>
            <a:r>
              <a:rPr lang="ru-RU" sz="2400" dirty="0"/>
              <a:t>Создать оконное приложение «</a:t>
            </a:r>
            <a:r>
              <a:rPr lang="en-US" sz="2400" dirty="0"/>
              <a:t>text manager</a:t>
            </a:r>
            <a:r>
              <a:rPr lang="ru-RU" sz="2400" dirty="0"/>
              <a:t>» для следующих целей: </a:t>
            </a:r>
          </a:p>
          <a:p>
            <a:pPr marL="0" indent="0">
              <a:buNone/>
            </a:pPr>
            <a:r>
              <a:rPr lang="ru-RU" sz="2400" dirty="0"/>
              <a:t>    1. Экономия времени при                                   выполнении домашнего задания;</a:t>
            </a:r>
            <a:endParaRPr lang="en-US" sz="2400" dirty="0"/>
          </a:p>
          <a:p>
            <a:endParaRPr lang="ru-RU" dirty="0"/>
          </a:p>
        </p:txBody>
      </p:sp>
      <p:pic>
        <p:nvPicPr>
          <p:cNvPr id="3074" name="Picture 2" descr="https://www.psychologos.ru/images/articles/showcases/49c7jnf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102" y="1381266"/>
            <a:ext cx="6206288" cy="4111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407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800" y="5492932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Цель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257109" y="914399"/>
            <a:ext cx="4823398" cy="4460185"/>
          </a:xfrm>
        </p:spPr>
        <p:txBody>
          <a:bodyPr/>
          <a:lstStyle/>
          <a:p>
            <a:r>
              <a:rPr lang="ru-RU" sz="2400" dirty="0"/>
              <a:t>Создать оконное приложение «</a:t>
            </a:r>
            <a:r>
              <a:rPr lang="en-US" sz="2400" dirty="0"/>
              <a:t>text manager</a:t>
            </a:r>
            <a:r>
              <a:rPr lang="ru-RU" sz="2400" dirty="0"/>
              <a:t>» для следующих целей: </a:t>
            </a:r>
          </a:p>
          <a:p>
            <a:pPr marL="0" indent="0">
              <a:buNone/>
            </a:pPr>
            <a:r>
              <a:rPr lang="ru-RU" sz="2400" dirty="0"/>
              <a:t>    2. получение ответа на вопрос не читая исходного текста;</a:t>
            </a:r>
            <a:endParaRPr lang="en-US" sz="2400" dirty="0"/>
          </a:p>
          <a:p>
            <a:endParaRPr lang="ru-RU" dirty="0"/>
          </a:p>
        </p:txBody>
      </p:sp>
      <p:pic>
        <p:nvPicPr>
          <p:cNvPr id="4098" name="Picture 2" descr="https://im.bloha.ru/2016/04/4352690903_f61d4ab1ff_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81" y="914399"/>
            <a:ext cx="5698581" cy="3797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808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2880" y="5519057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Применение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3"/>
          </p:nvPr>
        </p:nvSpPr>
        <p:spPr>
          <a:xfrm>
            <a:off x="6126480" y="1175658"/>
            <a:ext cx="4954027" cy="4198928"/>
          </a:xfrm>
        </p:spPr>
        <p:txBody>
          <a:bodyPr/>
          <a:lstStyle/>
          <a:p>
            <a:r>
              <a:rPr lang="ru-RU" dirty="0"/>
              <a:t>Использование в качестве тренажера учащимися,  не имея готового ответа</a:t>
            </a:r>
          </a:p>
        </p:txBody>
      </p:sp>
      <p:pic>
        <p:nvPicPr>
          <p:cNvPr id="5122" name="Picture 2" descr="https://im0-tub-ru.yandex.net/i?id=4f297d0191091b16e49fb636baa0a6f0-l&amp;n=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81" y="915883"/>
            <a:ext cx="5621335" cy="3747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5233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1" y="5479869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Структура приложения</a:t>
            </a:r>
          </a:p>
        </p:txBody>
      </p:sp>
      <p:cxnSp>
        <p:nvCxnSpPr>
          <p:cNvPr id="5" name="Прямая со стрелкой 4"/>
          <p:cNvCxnSpPr/>
          <p:nvPr/>
        </p:nvCxnSpPr>
        <p:spPr>
          <a:xfrm>
            <a:off x="3949502" y="955737"/>
            <a:ext cx="87069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Прямоугольник 5"/>
          <p:cNvSpPr/>
          <p:nvPr/>
        </p:nvSpPr>
        <p:spPr>
          <a:xfrm>
            <a:off x="2297384" y="771071"/>
            <a:ext cx="1527982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Example</a:t>
            </a:r>
            <a:endParaRPr lang="ru-RU" b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929902" y="771071"/>
            <a:ext cx="242226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TypesOfFilesForm</a:t>
            </a:r>
            <a:endParaRPr lang="ru-RU" b="1" dirty="0"/>
          </a:p>
        </p:txBody>
      </p:sp>
      <p:cxnSp>
        <p:nvCxnSpPr>
          <p:cNvPr id="13" name="Прямая со стрелкой 12"/>
          <p:cNvCxnSpPr/>
          <p:nvPr/>
        </p:nvCxnSpPr>
        <p:spPr>
          <a:xfrm flipH="1">
            <a:off x="5757818" y="1282309"/>
            <a:ext cx="766434" cy="5073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Прямоугольник 19"/>
          <p:cNvSpPr/>
          <p:nvPr/>
        </p:nvSpPr>
        <p:spPr>
          <a:xfrm>
            <a:off x="4133882" y="1915104"/>
            <a:ext cx="1592039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TextForm</a:t>
            </a:r>
            <a:endParaRPr lang="ru-RU" b="1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6673394" y="1889448"/>
            <a:ext cx="2053767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QuestionForm</a:t>
            </a:r>
            <a:endParaRPr lang="ru-RU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8351972" y="771071"/>
            <a:ext cx="238724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      </a:t>
            </a:r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wordForm</a:t>
            </a:r>
            <a:endParaRPr lang="ru-RU" dirty="0"/>
          </a:p>
        </p:txBody>
      </p:sp>
      <p:cxnSp>
        <p:nvCxnSpPr>
          <p:cNvPr id="25" name="Прямая со стрелкой 24"/>
          <p:cNvCxnSpPr/>
          <p:nvPr/>
        </p:nvCxnSpPr>
        <p:spPr>
          <a:xfrm>
            <a:off x="7416724" y="955737"/>
            <a:ext cx="87069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Прямая со стрелкой 25"/>
          <p:cNvCxnSpPr/>
          <p:nvPr/>
        </p:nvCxnSpPr>
        <p:spPr>
          <a:xfrm flipH="1">
            <a:off x="8287416" y="1282308"/>
            <a:ext cx="766434" cy="5073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Прямая со стрелкой 26"/>
          <p:cNvCxnSpPr/>
          <p:nvPr/>
        </p:nvCxnSpPr>
        <p:spPr>
          <a:xfrm>
            <a:off x="5757818" y="2074114"/>
            <a:ext cx="87069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Прямая со стрелкой 27"/>
          <p:cNvCxnSpPr/>
          <p:nvPr/>
        </p:nvCxnSpPr>
        <p:spPr>
          <a:xfrm flipH="1">
            <a:off x="6941652" y="3227443"/>
            <a:ext cx="766434" cy="5073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Прямая со стрелкой 28"/>
          <p:cNvCxnSpPr/>
          <p:nvPr/>
        </p:nvCxnSpPr>
        <p:spPr>
          <a:xfrm>
            <a:off x="7700276" y="3227444"/>
            <a:ext cx="904440" cy="5073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Прямоугольник 32"/>
          <p:cNvSpPr/>
          <p:nvPr/>
        </p:nvSpPr>
        <p:spPr>
          <a:xfrm>
            <a:off x="8128554" y="3799658"/>
            <a:ext cx="2178802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BadResultForm</a:t>
            </a:r>
            <a:endParaRPr lang="ru-RU" b="1" dirty="0"/>
          </a:p>
        </p:txBody>
      </p:sp>
      <p:sp>
        <p:nvSpPr>
          <p:cNvPr id="34" name="Прямоугольник 33"/>
          <p:cNvSpPr/>
          <p:nvPr/>
        </p:nvSpPr>
        <p:spPr>
          <a:xfrm>
            <a:off x="5708278" y="3799658"/>
            <a:ext cx="1813317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ResultForm</a:t>
            </a:r>
            <a:endParaRPr lang="ru-RU" b="1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2FB8138D-6380-490F-A4CC-80423053509C}"/>
              </a:ext>
            </a:extLst>
          </p:cNvPr>
          <p:cNvSpPr/>
          <p:nvPr/>
        </p:nvSpPr>
        <p:spPr>
          <a:xfrm>
            <a:off x="6695835" y="2858112"/>
            <a:ext cx="2008883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AnalysisForm</a:t>
            </a:r>
            <a:endParaRPr lang="ru-RU" b="1" dirty="0"/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C3DB2DF7-76D0-4B3A-8D4C-416B9BF82BFE}"/>
              </a:ext>
            </a:extLst>
          </p:cNvPr>
          <p:cNvCxnSpPr>
            <a:cxnSpLocks/>
          </p:cNvCxnSpPr>
          <p:nvPr/>
        </p:nvCxnSpPr>
        <p:spPr>
          <a:xfrm>
            <a:off x="7676098" y="2284436"/>
            <a:ext cx="0" cy="4784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6AF0F14-58B7-4F08-ADB8-1355BCFAD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42" y="3042778"/>
            <a:ext cx="4515902" cy="254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94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1" y="5479869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Структура приложения</a:t>
            </a:r>
          </a:p>
        </p:txBody>
      </p:sp>
      <p:cxnSp>
        <p:nvCxnSpPr>
          <p:cNvPr id="5" name="Прямая со стрелкой 4"/>
          <p:cNvCxnSpPr/>
          <p:nvPr/>
        </p:nvCxnSpPr>
        <p:spPr>
          <a:xfrm flipH="1">
            <a:off x="3992553" y="682558"/>
            <a:ext cx="1630174" cy="4774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Прямоугольник 5"/>
          <p:cNvSpPr/>
          <p:nvPr/>
        </p:nvSpPr>
        <p:spPr>
          <a:xfrm>
            <a:off x="4895918" y="278238"/>
            <a:ext cx="1527982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Example</a:t>
            </a:r>
            <a:endParaRPr lang="ru-RU" b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456254" y="1760892"/>
            <a:ext cx="2422266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TypesOfFilesForm</a:t>
            </a:r>
            <a:endParaRPr lang="ru-RU" b="1" dirty="0"/>
          </a:p>
        </p:txBody>
      </p:sp>
      <p:cxnSp>
        <p:nvCxnSpPr>
          <p:cNvPr id="19" name="Прямая со стрелкой 18"/>
          <p:cNvCxnSpPr/>
          <p:nvPr/>
        </p:nvCxnSpPr>
        <p:spPr>
          <a:xfrm flipH="1">
            <a:off x="2334228" y="649666"/>
            <a:ext cx="3279326" cy="5425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783726" y="1256877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__</a:t>
            </a:r>
            <a:r>
              <a:rPr lang="en-US" dirty="0" err="1"/>
              <a:t>init</a:t>
            </a:r>
            <a:r>
              <a:rPr lang="en-US" dirty="0"/>
              <a:t>__</a:t>
            </a:r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3490249" y="1246942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initUi</a:t>
            </a:r>
            <a:endParaRPr lang="ru-RU" dirty="0"/>
          </a:p>
        </p:txBody>
      </p:sp>
      <p:sp>
        <p:nvSpPr>
          <p:cNvPr id="30" name="TextBox 29"/>
          <p:cNvSpPr txBox="1"/>
          <p:nvPr/>
        </p:nvSpPr>
        <p:spPr>
          <a:xfrm>
            <a:off x="7076284" y="1271098"/>
            <a:ext cx="3204697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</a:t>
            </a:r>
            <a:r>
              <a:rPr lang="en-US" dirty="0" err="1"/>
              <a:t>open_types_of_files_form</a:t>
            </a:r>
            <a:endParaRPr lang="ru-RU" dirty="0"/>
          </a:p>
        </p:txBody>
      </p:sp>
      <p:sp>
        <p:nvSpPr>
          <p:cNvPr id="31" name="TextBox 30"/>
          <p:cNvSpPr txBox="1"/>
          <p:nvPr/>
        </p:nvSpPr>
        <p:spPr>
          <a:xfrm>
            <a:off x="5196772" y="1262498"/>
            <a:ext cx="1681748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load_mp3</a:t>
            </a:r>
            <a:endParaRPr lang="ru-RU" dirty="0"/>
          </a:p>
        </p:txBody>
      </p:sp>
      <p:cxnSp>
        <p:nvCxnSpPr>
          <p:cNvPr id="32" name="Прямая со стрелкой 31"/>
          <p:cNvCxnSpPr/>
          <p:nvPr/>
        </p:nvCxnSpPr>
        <p:spPr>
          <a:xfrm>
            <a:off x="5620023" y="676784"/>
            <a:ext cx="28933" cy="52697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Прямая со стрелкой 37"/>
          <p:cNvCxnSpPr/>
          <p:nvPr/>
        </p:nvCxnSpPr>
        <p:spPr>
          <a:xfrm>
            <a:off x="5613554" y="670129"/>
            <a:ext cx="3216937" cy="5176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58784" y="2471545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__</a:t>
            </a:r>
            <a:r>
              <a:rPr lang="en-US" dirty="0" err="1"/>
              <a:t>init</a:t>
            </a:r>
            <a:r>
              <a:rPr lang="en-US" dirty="0"/>
              <a:t>__</a:t>
            </a:r>
            <a:endParaRPr lang="ru-RU" dirty="0"/>
          </a:p>
        </p:txBody>
      </p:sp>
      <p:sp>
        <p:nvSpPr>
          <p:cNvPr id="61" name="TextBox 60"/>
          <p:cNvSpPr txBox="1"/>
          <p:nvPr/>
        </p:nvSpPr>
        <p:spPr>
          <a:xfrm>
            <a:off x="1675765" y="2471545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initUi</a:t>
            </a:r>
            <a:endParaRPr lang="ru-RU" dirty="0"/>
          </a:p>
        </p:txBody>
      </p:sp>
      <p:sp>
        <p:nvSpPr>
          <p:cNvPr id="62" name="TextBox 61"/>
          <p:cNvSpPr txBox="1"/>
          <p:nvPr/>
        </p:nvSpPr>
        <p:spPr>
          <a:xfrm>
            <a:off x="5648956" y="2489158"/>
            <a:ext cx="3204697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</a:t>
            </a:r>
            <a:r>
              <a:rPr lang="en-US" dirty="0" err="1"/>
              <a:t>open_question_form</a:t>
            </a:r>
            <a:endParaRPr lang="ru-RU" dirty="0"/>
          </a:p>
        </p:txBody>
      </p:sp>
      <p:sp>
        <p:nvSpPr>
          <p:cNvPr id="64" name="TextBox 63"/>
          <p:cNvSpPr txBox="1"/>
          <p:nvPr/>
        </p:nvSpPr>
        <p:spPr>
          <a:xfrm>
            <a:off x="3292485" y="2471545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wordForm</a:t>
            </a:r>
            <a:endParaRPr lang="ru-RU" dirty="0"/>
          </a:p>
        </p:txBody>
      </p:sp>
      <p:cxnSp>
        <p:nvCxnSpPr>
          <p:cNvPr id="77" name="Прямая со стрелкой 76"/>
          <p:cNvCxnSpPr>
            <a:stCxn id="9" idx="2"/>
          </p:cNvCxnSpPr>
          <p:nvPr/>
        </p:nvCxnSpPr>
        <p:spPr>
          <a:xfrm flipH="1">
            <a:off x="2722805" y="2130224"/>
            <a:ext cx="2944582" cy="2634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Прямая со стрелкой 78"/>
          <p:cNvCxnSpPr/>
          <p:nvPr/>
        </p:nvCxnSpPr>
        <p:spPr>
          <a:xfrm flipH="1">
            <a:off x="1177670" y="2130224"/>
            <a:ext cx="4347919" cy="2898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244" name="Picture 4" descr="https://sun9-77.userapi.com/impg/CytViEp2ExctnJTVcw9P-uQUEDoXPhG1vnGBdg/cdzgH7C_-Is.jpg?size=1280x720&amp;quality=96&amp;sign=ba51228b4582f47b5d853da3ab63543d&amp;type=alb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1" y="3010761"/>
            <a:ext cx="4550889" cy="2559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/>
          <p:cNvSpPr txBox="1"/>
          <p:nvPr/>
        </p:nvSpPr>
        <p:spPr>
          <a:xfrm>
            <a:off x="9113215" y="2489158"/>
            <a:ext cx="2204870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open_text_form</a:t>
            </a:r>
            <a:endParaRPr lang="ru-RU" dirty="0"/>
          </a:p>
        </p:txBody>
      </p:sp>
      <p:cxnSp>
        <p:nvCxnSpPr>
          <p:cNvPr id="88" name="Прямая со стрелкой 87"/>
          <p:cNvCxnSpPr/>
          <p:nvPr/>
        </p:nvCxnSpPr>
        <p:spPr>
          <a:xfrm>
            <a:off x="4901854" y="2696441"/>
            <a:ext cx="718169" cy="49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Прямая со стрелкой 90"/>
          <p:cNvCxnSpPr/>
          <p:nvPr/>
        </p:nvCxnSpPr>
        <p:spPr>
          <a:xfrm flipH="1">
            <a:off x="4456254" y="2135845"/>
            <a:ext cx="1147373" cy="3314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Прямая со стрелкой 92"/>
          <p:cNvCxnSpPr/>
          <p:nvPr/>
        </p:nvCxnSpPr>
        <p:spPr>
          <a:xfrm>
            <a:off x="5640038" y="2127156"/>
            <a:ext cx="169147" cy="3401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Прямая со стрелкой 94"/>
          <p:cNvCxnSpPr>
            <a:stCxn id="9" idx="2"/>
          </p:cNvCxnSpPr>
          <p:nvPr/>
        </p:nvCxnSpPr>
        <p:spPr>
          <a:xfrm>
            <a:off x="5667387" y="2130224"/>
            <a:ext cx="3517249" cy="3371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9407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1" y="5479869"/>
            <a:ext cx="10396882" cy="1151965"/>
          </a:xfrm>
        </p:spPr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Структура приложения</a:t>
            </a:r>
          </a:p>
        </p:txBody>
      </p:sp>
      <p:cxnSp>
        <p:nvCxnSpPr>
          <p:cNvPr id="5" name="Прямая со стрелкой 4"/>
          <p:cNvCxnSpPr/>
          <p:nvPr/>
        </p:nvCxnSpPr>
        <p:spPr>
          <a:xfrm flipH="1">
            <a:off x="3297933" y="695343"/>
            <a:ext cx="1876600" cy="3182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Прямоугольник 5"/>
          <p:cNvSpPr/>
          <p:nvPr/>
        </p:nvSpPr>
        <p:spPr>
          <a:xfrm>
            <a:off x="4539582" y="265102"/>
            <a:ext cx="1592039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TextForm</a:t>
            </a:r>
            <a:endParaRPr lang="ru-RU" b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456254" y="1760892"/>
            <a:ext cx="2068195" cy="36933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r>
              <a:rPr lang="en-US" dirty="0"/>
              <a:t>Class </a:t>
            </a:r>
            <a:r>
              <a:rPr lang="en-US" dirty="0" err="1"/>
              <a:t>QuestionForm</a:t>
            </a:r>
            <a:endParaRPr lang="ru-RU" b="1" dirty="0"/>
          </a:p>
        </p:txBody>
      </p:sp>
      <p:cxnSp>
        <p:nvCxnSpPr>
          <p:cNvPr id="19" name="Прямая со стрелкой 18"/>
          <p:cNvCxnSpPr/>
          <p:nvPr/>
        </p:nvCxnSpPr>
        <p:spPr>
          <a:xfrm>
            <a:off x="5335601" y="721917"/>
            <a:ext cx="2724182" cy="3309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686337" y="1141162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__</a:t>
            </a:r>
            <a:r>
              <a:rPr lang="en-US" dirty="0" err="1"/>
              <a:t>init</a:t>
            </a:r>
            <a:r>
              <a:rPr lang="en-US" dirty="0"/>
              <a:t>__</a:t>
            </a:r>
            <a:endParaRPr lang="ru-RU" dirty="0"/>
          </a:p>
        </p:txBody>
      </p:sp>
      <p:sp>
        <p:nvSpPr>
          <p:cNvPr id="24" name="TextBox 23"/>
          <p:cNvSpPr txBox="1"/>
          <p:nvPr/>
        </p:nvSpPr>
        <p:spPr>
          <a:xfrm>
            <a:off x="4647787" y="1140403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initUi</a:t>
            </a:r>
            <a:endParaRPr lang="ru-RU" dirty="0"/>
          </a:p>
        </p:txBody>
      </p:sp>
      <p:sp>
        <p:nvSpPr>
          <p:cNvPr id="30" name="TextBox 29"/>
          <p:cNvSpPr txBox="1"/>
          <p:nvPr/>
        </p:nvSpPr>
        <p:spPr>
          <a:xfrm>
            <a:off x="6605667" y="1140403"/>
            <a:ext cx="3204697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</a:t>
            </a:r>
            <a:r>
              <a:rPr lang="en-US" dirty="0" err="1"/>
              <a:t>open_question_form</a:t>
            </a:r>
            <a:endParaRPr lang="ru-RU" dirty="0"/>
          </a:p>
        </p:txBody>
      </p:sp>
      <p:cxnSp>
        <p:nvCxnSpPr>
          <p:cNvPr id="32" name="Прямая со стрелкой 31"/>
          <p:cNvCxnSpPr/>
          <p:nvPr/>
        </p:nvCxnSpPr>
        <p:spPr>
          <a:xfrm flipH="1">
            <a:off x="5207409" y="678343"/>
            <a:ext cx="17734" cy="4316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2686337" y="2446542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 __</a:t>
            </a:r>
            <a:r>
              <a:rPr lang="en-US" dirty="0" err="1"/>
              <a:t>init</a:t>
            </a:r>
            <a:r>
              <a:rPr lang="en-US" dirty="0"/>
              <a:t>__</a:t>
            </a:r>
            <a:endParaRPr lang="ru-RU" dirty="0"/>
          </a:p>
        </p:txBody>
      </p:sp>
      <p:sp>
        <p:nvSpPr>
          <p:cNvPr id="61" name="TextBox 60"/>
          <p:cNvSpPr txBox="1"/>
          <p:nvPr/>
        </p:nvSpPr>
        <p:spPr>
          <a:xfrm>
            <a:off x="4622862" y="2468428"/>
            <a:ext cx="1508759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initUi</a:t>
            </a:r>
            <a:endParaRPr lang="ru-RU" dirty="0"/>
          </a:p>
        </p:txBody>
      </p:sp>
      <p:sp>
        <p:nvSpPr>
          <p:cNvPr id="62" name="TextBox 61"/>
          <p:cNvSpPr txBox="1"/>
          <p:nvPr/>
        </p:nvSpPr>
        <p:spPr>
          <a:xfrm>
            <a:off x="6697692" y="2446542"/>
            <a:ext cx="3204697" cy="369332"/>
          </a:xfrm>
          <a:prstGeom prst="rect">
            <a:avLst/>
          </a:prstGeom>
          <a:solidFill>
            <a:srgbClr val="FFFF99"/>
          </a:solidFill>
        </p:spPr>
        <p:txBody>
          <a:bodyPr wrap="square" rtlCol="0">
            <a:spAutoFit/>
          </a:bodyPr>
          <a:lstStyle/>
          <a:p>
            <a:r>
              <a:rPr lang="ru-RU" dirty="0"/>
              <a:t> </a:t>
            </a:r>
            <a:r>
              <a:rPr lang="en-US" dirty="0"/>
              <a:t>def  </a:t>
            </a:r>
            <a:r>
              <a:rPr lang="en-US" dirty="0" err="1"/>
              <a:t>open_analysis_form</a:t>
            </a:r>
            <a:endParaRPr lang="ru-RU" dirty="0"/>
          </a:p>
        </p:txBody>
      </p:sp>
      <p:cxnSp>
        <p:nvCxnSpPr>
          <p:cNvPr id="67" name="Прямая со стрелкой 66"/>
          <p:cNvCxnSpPr/>
          <p:nvPr/>
        </p:nvCxnSpPr>
        <p:spPr>
          <a:xfrm flipH="1">
            <a:off x="5557800" y="2120634"/>
            <a:ext cx="14956" cy="3259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CCD2626A-CBB8-4A03-B8EB-F96D762F0E83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3330810" y="2130224"/>
            <a:ext cx="2159542" cy="2893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EAEB7E46-4DD8-4320-B586-44C705EE479D}"/>
              </a:ext>
            </a:extLst>
          </p:cNvPr>
          <p:cNvCxnSpPr>
            <a:cxnSpLocks/>
          </p:cNvCxnSpPr>
          <p:nvPr/>
        </p:nvCxnSpPr>
        <p:spPr>
          <a:xfrm>
            <a:off x="5638205" y="2137488"/>
            <a:ext cx="2661835" cy="2438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DC43E24-2C8B-41B1-8BD6-0EAA61584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1" y="3155497"/>
            <a:ext cx="4132217" cy="2324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8256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лавное мероприятие">
  <a:themeElements>
    <a:clrScheme name="Главное мероприятие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Главное мероприятие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авное мероприятие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TM04033927[[fn=Главное мероприятие]]</Template>
  <TotalTime>261</TotalTime>
  <Words>618</Words>
  <Application>Microsoft Office PowerPoint</Application>
  <PresentationFormat>Широкоэкранный</PresentationFormat>
  <Paragraphs>99</Paragraphs>
  <Slides>17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0" baseType="lpstr">
      <vt:lpstr>Arial</vt:lpstr>
      <vt:lpstr>Impact</vt:lpstr>
      <vt:lpstr>Главное мероприятие</vt:lpstr>
      <vt:lpstr>Индивидуальный проект Text manager</vt:lpstr>
      <vt:lpstr>Идея проекта</vt:lpstr>
      <vt:lpstr>Актуальность проекта</vt:lpstr>
      <vt:lpstr>Цель проекта</vt:lpstr>
      <vt:lpstr>Цель проекта</vt:lpstr>
      <vt:lpstr>Применение проекта</vt:lpstr>
      <vt:lpstr>Структура приложения</vt:lpstr>
      <vt:lpstr>Структура приложения</vt:lpstr>
      <vt:lpstr>Структура приложения</vt:lpstr>
      <vt:lpstr>Структура приложения</vt:lpstr>
      <vt:lpstr>Структура приложения</vt:lpstr>
      <vt:lpstr>перспективы</vt:lpstr>
      <vt:lpstr>перспективы</vt:lpstr>
      <vt:lpstr>перспективы</vt:lpstr>
      <vt:lpstr>перспективы</vt:lpstr>
      <vt:lpstr>выводы</vt:lpstr>
      <vt:lpstr>Благодарю вас за  внимание 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Индивидуальный проект Text manager</dc:title>
  <dc:creator>HP</dc:creator>
  <cp:lastModifiedBy>Denis Ladigin</cp:lastModifiedBy>
  <cp:revision>24</cp:revision>
  <dcterms:created xsi:type="dcterms:W3CDTF">2021-11-10T18:30:42Z</dcterms:created>
  <dcterms:modified xsi:type="dcterms:W3CDTF">2021-11-18T11:29:05Z</dcterms:modified>
</cp:coreProperties>
</file>

<file path=docProps/thumbnail.jpeg>
</file>